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  <p:sldId id="262" r:id="rId5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412" autoAdjust="0"/>
    <p:restoredTop sz="94660"/>
  </p:normalViewPr>
  <p:slideViewPr>
    <p:cSldViewPr snapToGrid="0">
      <p:cViewPr varScale="1">
        <p:scale>
          <a:sx n="82" d="100"/>
          <a:sy n="82" d="100"/>
        </p:scale>
        <p:origin x="126" y="1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9C54A-CB80-425D-8BAC-5AA1FE65217B}" type="datetimeFigureOut">
              <a:rPr lang="zh-CN" altLang="en-US" smtClean="0"/>
              <a:t>2015/5/21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24D99-2F6E-44C3-BF9C-8598B472999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615800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9C54A-CB80-425D-8BAC-5AA1FE65217B}" type="datetimeFigureOut">
              <a:rPr lang="zh-CN" altLang="en-US" smtClean="0"/>
              <a:t>2015/5/21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24D99-2F6E-44C3-BF9C-8598B472999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48324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9C54A-CB80-425D-8BAC-5AA1FE65217B}" type="datetimeFigureOut">
              <a:rPr lang="zh-CN" altLang="en-US" smtClean="0"/>
              <a:t>2015/5/21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24D99-2F6E-44C3-BF9C-8598B472999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69972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9C54A-CB80-425D-8BAC-5AA1FE65217B}" type="datetimeFigureOut">
              <a:rPr lang="zh-CN" altLang="en-US" smtClean="0"/>
              <a:t>2015/5/21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24D99-2F6E-44C3-BF9C-8598B472999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868630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9C54A-CB80-425D-8BAC-5AA1FE65217B}" type="datetimeFigureOut">
              <a:rPr lang="zh-CN" altLang="en-US" smtClean="0"/>
              <a:t>2015/5/21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24D99-2F6E-44C3-BF9C-8598B472999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381074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9C54A-CB80-425D-8BAC-5AA1FE65217B}" type="datetimeFigureOut">
              <a:rPr lang="zh-CN" altLang="en-US" smtClean="0"/>
              <a:t>2015/5/21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24D99-2F6E-44C3-BF9C-8598B472999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534726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9C54A-CB80-425D-8BAC-5AA1FE65217B}" type="datetimeFigureOut">
              <a:rPr lang="zh-CN" altLang="en-US" smtClean="0"/>
              <a:t>2015/5/21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24D99-2F6E-44C3-BF9C-8598B472999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594312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9C54A-CB80-425D-8BAC-5AA1FE65217B}" type="datetimeFigureOut">
              <a:rPr lang="zh-CN" altLang="en-US" smtClean="0"/>
              <a:t>2015/5/21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24D99-2F6E-44C3-BF9C-8598B472999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525505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9C54A-CB80-425D-8BAC-5AA1FE65217B}" type="datetimeFigureOut">
              <a:rPr lang="zh-CN" altLang="en-US" smtClean="0"/>
              <a:t>2015/5/21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24D99-2F6E-44C3-BF9C-8598B472999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312365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9C54A-CB80-425D-8BAC-5AA1FE65217B}" type="datetimeFigureOut">
              <a:rPr lang="zh-CN" altLang="en-US" smtClean="0"/>
              <a:t>2015/5/21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24D99-2F6E-44C3-BF9C-8598B472999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20197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9C54A-CB80-425D-8BAC-5AA1FE65217B}" type="datetimeFigureOut">
              <a:rPr lang="zh-CN" altLang="en-US" smtClean="0"/>
              <a:t>2015/5/21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24D99-2F6E-44C3-BF9C-8598B472999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794610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9C54A-CB80-425D-8BAC-5AA1FE65217B}" type="datetimeFigureOut">
              <a:rPr lang="zh-CN" altLang="en-US" smtClean="0"/>
              <a:t>2015/5/21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724D99-2F6E-44C3-BF9C-8598B472999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409063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58.213.129.204:8081/infoms/identity/index.c" TargetMode="External"/><Relationship Id="rId2" Type="http://schemas.openxmlformats.org/officeDocument/2006/relationships/hyperlink" Target="http://58.213.129.204/infoms/identity/index.c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202.119.175.107:8081/infoms/identity/index.c" TargetMode="External"/><Relationship Id="rId4" Type="http://schemas.openxmlformats.org/officeDocument/2006/relationships/hyperlink" Target="http://202.119.175.107/infoms/identity/index.c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1</a:t>
            </a:r>
            <a:r>
              <a:rPr lang="zh-CN" altLang="en-US" dirty="0" smtClean="0"/>
              <a:t>、登陆网页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CN" altLang="en-US" dirty="0"/>
              <a:t>登陆网址为：</a:t>
            </a:r>
            <a:r>
              <a:rPr lang="en-US" altLang="zh-CN" dirty="0">
                <a:hlinkClick r:id="rId2"/>
              </a:rPr>
              <a:t>http://</a:t>
            </a:r>
            <a:r>
              <a:rPr lang="en-US" altLang="zh-CN" dirty="0" smtClean="0">
                <a:hlinkClick r:id="rId2"/>
              </a:rPr>
              <a:t>58.213.129.204/infoms/identity/index.c</a:t>
            </a:r>
            <a:endParaRPr lang="en-US" altLang="zh-CN" dirty="0" smtClean="0"/>
          </a:p>
          <a:p>
            <a:pPr marL="0" indent="0">
              <a:buNone/>
            </a:pPr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zh-CN" altLang="en-US" dirty="0"/>
              <a:t>备用网址</a:t>
            </a:r>
            <a:r>
              <a:rPr lang="en-US" altLang="zh-CN" dirty="0"/>
              <a:t>1</a:t>
            </a:r>
            <a:r>
              <a:rPr lang="zh-CN" altLang="en-US" dirty="0"/>
              <a:t>：</a:t>
            </a:r>
            <a:r>
              <a:rPr lang="en-US" altLang="zh-CN" dirty="0">
                <a:hlinkClick r:id="rId3"/>
              </a:rPr>
              <a:t>http://</a:t>
            </a:r>
            <a:r>
              <a:rPr lang="en-US" altLang="zh-CN" dirty="0" smtClean="0">
                <a:hlinkClick r:id="rId3"/>
              </a:rPr>
              <a:t>58.213.129.204:8081/infoms/identity/index.c</a:t>
            </a:r>
            <a:endParaRPr lang="en-US" altLang="zh-CN" dirty="0" smtClean="0"/>
          </a:p>
          <a:p>
            <a:pPr marL="0" indent="0">
              <a:buNone/>
            </a:pPr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zh-CN" altLang="en-US" dirty="0" smtClean="0"/>
              <a:t>备用网址</a:t>
            </a:r>
            <a:r>
              <a:rPr lang="en-US" altLang="zh-CN" dirty="0" smtClean="0"/>
              <a:t>2</a:t>
            </a:r>
            <a:r>
              <a:rPr lang="zh-CN" altLang="en-US" dirty="0" smtClean="0"/>
              <a:t>：</a:t>
            </a:r>
            <a:r>
              <a:rPr lang="en-US" altLang="zh-CN" dirty="0" smtClean="0">
                <a:hlinkClick r:id="rId4"/>
              </a:rPr>
              <a:t>http://202.119.175.107/infoms/identity/index.c</a:t>
            </a:r>
            <a:endParaRPr lang="en-US" altLang="zh-CN" dirty="0" smtClean="0"/>
          </a:p>
          <a:p>
            <a:pPr marL="0" indent="0">
              <a:buNone/>
            </a:pPr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zh-CN" altLang="en-US" dirty="0"/>
              <a:t>备用网址</a:t>
            </a:r>
            <a:r>
              <a:rPr lang="en-US" altLang="zh-CN" dirty="0"/>
              <a:t>3</a:t>
            </a:r>
            <a:r>
              <a:rPr lang="zh-CN" altLang="en-US" dirty="0"/>
              <a:t>：</a:t>
            </a:r>
            <a:r>
              <a:rPr lang="en-US" altLang="zh-CN" dirty="0">
                <a:hlinkClick r:id="rId5"/>
              </a:rPr>
              <a:t>http://</a:t>
            </a:r>
            <a:r>
              <a:rPr lang="en-US" altLang="zh-CN" dirty="0" smtClean="0">
                <a:hlinkClick r:id="rId5"/>
              </a:rPr>
              <a:t>202.119.175.107:8081/infoms/identity/index.c</a:t>
            </a:r>
            <a:endParaRPr lang="en-US" altLang="zh-CN" dirty="0" smtClean="0"/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415630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2</a:t>
            </a:r>
            <a:r>
              <a:rPr lang="zh-CN" altLang="en-US" dirty="0" smtClean="0"/>
              <a:t>、输入账号、密码</a:t>
            </a:r>
            <a:endParaRPr lang="zh-CN" altLang="en-US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31261" y="2283946"/>
            <a:ext cx="8556236" cy="4469551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4282571" y="3922868"/>
            <a:ext cx="785817" cy="595853"/>
          </a:xfrm>
          <a:prstGeom prst="rect">
            <a:avLst/>
          </a:prstGeom>
          <a:noFill/>
          <a:ln w="539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n w="19050">
                <a:solidFill>
                  <a:srgbClr val="FF0000"/>
                </a:solidFill>
              </a:ln>
              <a:noFill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578635" y="1802651"/>
            <a:ext cx="80384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/>
              <a:t>参考</a:t>
            </a:r>
            <a:r>
              <a:rPr lang="en-US" altLang="zh-CN" dirty="0" smtClean="0"/>
              <a:t>《</a:t>
            </a:r>
            <a:r>
              <a:rPr lang="zh-CN" altLang="en-US" dirty="0" smtClean="0"/>
              <a:t>生源地助学贷款</a:t>
            </a:r>
            <a:r>
              <a:rPr lang="en-US" altLang="zh-CN" dirty="0" smtClean="0"/>
              <a:t>-</a:t>
            </a:r>
            <a:r>
              <a:rPr lang="zh-CN" altLang="en-US" dirty="0" smtClean="0"/>
              <a:t>各院系账号</a:t>
            </a:r>
            <a:r>
              <a:rPr lang="en-US" altLang="zh-CN" dirty="0" smtClean="0"/>
              <a:t>.</a:t>
            </a:r>
            <a:r>
              <a:rPr lang="en-US" altLang="zh-CN" dirty="0" err="1" smtClean="0"/>
              <a:t>xlsx</a:t>
            </a:r>
            <a:r>
              <a:rPr lang="en-US" altLang="zh-CN" dirty="0" smtClean="0"/>
              <a:t>》</a:t>
            </a:r>
            <a:r>
              <a:rPr lang="zh-CN" altLang="en-US" dirty="0" smtClean="0"/>
              <a:t>，选择下图红框内业务“资助业务”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7626764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3</a:t>
            </a:r>
            <a:r>
              <a:rPr lang="zh-CN" altLang="en-US" dirty="0" smtClean="0"/>
              <a:t>、信息录入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zh-CN" altLang="en-US" dirty="0" smtClean="0"/>
              <a:t>点击“生源地贷款（申请受理）”，“学院登记预申请”，“新增”</a:t>
            </a:r>
            <a:endParaRPr lang="en-US" altLang="zh-CN" dirty="0" smtClean="0"/>
          </a:p>
          <a:p>
            <a:endParaRPr lang="en-US" altLang="zh-CN" dirty="0"/>
          </a:p>
          <a:p>
            <a:r>
              <a:rPr lang="zh-CN" altLang="en-US" dirty="0" smtClean="0"/>
              <a:t>如实填写学生信息，规范填写格式。例如“学号”，请输入</a:t>
            </a:r>
            <a:r>
              <a:rPr lang="en-US" altLang="zh-CN" dirty="0" smtClean="0"/>
              <a:t>6</a:t>
            </a:r>
            <a:r>
              <a:rPr lang="zh-CN" altLang="en-US" dirty="0" smtClean="0"/>
              <a:t>位，不要输入一卡通号。“专业”、“院系”等信息参照研究生院信息系统里面的信息</a:t>
            </a:r>
            <a:endParaRPr lang="en-US" altLang="zh-CN" dirty="0" smtClean="0"/>
          </a:p>
          <a:p>
            <a:endParaRPr lang="en-US" altLang="zh-CN" dirty="0" smtClean="0"/>
          </a:p>
          <a:p>
            <a:r>
              <a:rPr lang="zh-CN" altLang="en-US" dirty="0"/>
              <a:t>保存信息</a:t>
            </a:r>
            <a:r>
              <a:rPr lang="zh-CN" altLang="en-US" dirty="0" smtClean="0"/>
              <a:t>后，并且新增所有学生信息后，点击“上报高校审核”。</a:t>
            </a:r>
            <a:endParaRPr lang="en-US" altLang="zh-CN" dirty="0" smtClean="0"/>
          </a:p>
          <a:p>
            <a:pPr marL="0" indent="0">
              <a:buNone/>
            </a:pPr>
            <a:r>
              <a:rPr lang="zh-CN" altLang="en-US" dirty="0" smtClean="0"/>
              <a:t>注意：录入所有学生申请后，再“上报高校审核”，切勿逐条上报。若院系没有学生申请，请点击“无需求”。</a:t>
            </a:r>
            <a:endParaRPr lang="en-US" altLang="zh-CN" dirty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8805237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551543"/>
            <a:ext cx="10515600" cy="5625420"/>
          </a:xfrm>
        </p:spPr>
        <p:txBody>
          <a:bodyPr/>
          <a:lstStyle/>
          <a:p>
            <a:r>
              <a:rPr lang="zh-CN" altLang="en-US" dirty="0"/>
              <a:t>打印核对</a:t>
            </a:r>
            <a:r>
              <a:rPr lang="zh-CN" altLang="en-US" dirty="0" smtClean="0"/>
              <a:t>表。院系打印，学生核对签字确认。</a:t>
            </a:r>
            <a:endParaRPr lang="en-US" altLang="zh-CN" dirty="0" smtClean="0"/>
          </a:p>
          <a:p>
            <a:endParaRPr lang="zh-CN" altLang="en-US" dirty="0"/>
          </a:p>
          <a:p>
            <a:r>
              <a:rPr lang="zh-CN" altLang="en-US" dirty="0" smtClean="0"/>
              <a:t>打印</a:t>
            </a:r>
            <a:r>
              <a:rPr lang="zh-CN" altLang="en-US" dirty="0" smtClean="0"/>
              <a:t>申请表。由学院统一至管理办盖章交给学生回原籍办理</a:t>
            </a:r>
            <a:r>
              <a:rPr lang="zh-CN" altLang="en-US" dirty="0" smtClean="0"/>
              <a:t>贷款</a:t>
            </a:r>
            <a:endParaRPr lang="en-US" altLang="zh-CN" dirty="0" smtClean="0"/>
          </a:p>
          <a:p>
            <a:endParaRPr lang="en-US" altLang="zh-CN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290763"/>
            <a:ext cx="12192000" cy="45672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63295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166</Words>
  <Application>Microsoft Office PowerPoint</Application>
  <PresentationFormat>宽屏</PresentationFormat>
  <Paragraphs>17</Paragraphs>
  <Slides>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9" baseType="lpstr">
      <vt:lpstr>宋体</vt:lpstr>
      <vt:lpstr>Arial</vt:lpstr>
      <vt:lpstr>Calibri</vt:lpstr>
      <vt:lpstr>Calibri Light</vt:lpstr>
      <vt:lpstr>Office 主题</vt:lpstr>
      <vt:lpstr>1、登陆网页</vt:lpstr>
      <vt:lpstr>2、输入账号、密码</vt:lpstr>
      <vt:lpstr>3、信息录入</vt:lpstr>
      <vt:lpstr>PowerPoint 演示文稿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jjf</dc:creator>
  <cp:lastModifiedBy>jjf</cp:lastModifiedBy>
  <cp:revision>5</cp:revision>
  <dcterms:created xsi:type="dcterms:W3CDTF">2015-05-21T02:36:07Z</dcterms:created>
  <dcterms:modified xsi:type="dcterms:W3CDTF">2015-05-21T03:23:19Z</dcterms:modified>
</cp:coreProperties>
</file>